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6" r:id="rId5"/>
    <p:sldId id="259" r:id="rId6"/>
    <p:sldId id="260" r:id="rId7"/>
    <p:sldId id="261" r:id="rId8"/>
    <p:sldId id="262" r:id="rId9"/>
    <p:sldId id="263" r:id="rId10"/>
    <p:sldId id="264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566" y="-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29.07.2023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29.07.2023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29.07.2023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29.07.2023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29.07.2023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29.07.2023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29.07.2023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29.07.2023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29.07.2023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29.07.2023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29.07.2023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106E36-FD25-4E2D-B0AA-010F637433A0}" type="datetimeFigureOut">
              <a:rPr lang="ru-RU" smtClean="0"/>
              <a:pPr/>
              <a:t>29.07.2023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1"/>
            <a:ext cx="7772400" cy="1412775"/>
          </a:xfrm>
        </p:spPr>
        <p:txBody>
          <a:bodyPr>
            <a:normAutofit/>
          </a:bodyPr>
          <a:lstStyle/>
          <a:p>
            <a:r>
              <a:rPr lang="ru-RU" sz="3600" dirty="0" smtClean="0"/>
              <a:t>Создаём домен с названием </a:t>
            </a:r>
            <a:r>
              <a:rPr lang="en-US" sz="3600" dirty="0" smtClean="0"/>
              <a:t>b</a:t>
            </a:r>
            <a:r>
              <a:rPr lang="en-US" sz="3600" dirty="0" smtClean="0"/>
              <a:t>utepp.ru</a:t>
            </a:r>
            <a:endParaRPr lang="ru-RU" sz="3600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026" name="Picture 2" descr="C:\Users\User\Desktop\Практическое задание по Active Directory\загрузка\создаём домен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2124744" y="1412776"/>
            <a:ext cx="13011151" cy="73152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ru-RU" sz="2000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0242" name="Picture 2" descr="C:\Users\User\Desktop\Практическое задание по Active Directory\загрузка\сложность пароля_срок действия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2124744" y="332656"/>
            <a:ext cx="13011150" cy="73152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ru-RU" sz="2000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2290" name="Picture 2" descr="C:\Users\User\Desktop\Практическое задание по Active Directory\загрузка\сложность пароля_спцсимволы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980728" y="260648"/>
            <a:ext cx="13011150" cy="73152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80728"/>
          </a:xfrm>
        </p:spPr>
        <p:txBody>
          <a:bodyPr>
            <a:normAutofit/>
          </a:bodyPr>
          <a:lstStyle/>
          <a:p>
            <a:r>
              <a:rPr lang="ru-RU" sz="2000" dirty="0" smtClean="0"/>
              <a:t>Для роли Пользователей устанавливаем фон рабочего стола</a:t>
            </a:r>
            <a:endParaRPr lang="ru-RU" sz="2000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3314" name="Picture 2" descr="C:\Users\User\Desktop\Практическое задание по Active Directory\загрузка\рабочий стол Пользователя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2052736" y="908720"/>
            <a:ext cx="13011151" cy="73152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80728"/>
          </a:xfrm>
        </p:spPr>
        <p:txBody>
          <a:bodyPr>
            <a:normAutofit/>
          </a:bodyPr>
          <a:lstStyle/>
          <a:p>
            <a:endParaRPr lang="ru-RU" sz="2000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4338" name="Picture 2" descr="C:\Users\User\Desktop\Практическое задание по Active Directory\загрузка\фон рабочего стола Пользователя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2265363" y="-360363"/>
            <a:ext cx="13011151" cy="731520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20688"/>
          </a:xfrm>
        </p:spPr>
        <p:txBody>
          <a:bodyPr>
            <a:noAutofit/>
          </a:bodyPr>
          <a:lstStyle/>
          <a:p>
            <a:r>
              <a:rPr lang="ru-RU" sz="3600" dirty="0" smtClean="0"/>
              <a:t>Отключение возможности смены пароля</a:t>
            </a:r>
            <a:endParaRPr lang="ru-RU" sz="3600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5362" name="Picture 2" descr="C:\Users\User\Desktop\Практическое задание по Active Directory\загрузка\запрет на смену пароля Пользователей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2124744" y="764704"/>
            <a:ext cx="13011151" cy="731520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80728"/>
          </a:xfrm>
        </p:spPr>
        <p:txBody>
          <a:bodyPr>
            <a:normAutofit/>
          </a:bodyPr>
          <a:lstStyle/>
          <a:p>
            <a:r>
              <a:rPr lang="ru-RU" sz="2000" dirty="0" smtClean="0"/>
              <a:t>Запрет на редактирование реестра </a:t>
            </a:r>
            <a:r>
              <a:rPr lang="en-US" sz="2000" dirty="0" smtClean="0"/>
              <a:t>Windows</a:t>
            </a:r>
            <a:endParaRPr lang="ru-RU" sz="2000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6386" name="Picture 2" descr="C:\Users\User\Desktop\Практическое задание по Active Directory\загрузка\запрет на редактирование реестра Windows Пользователям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692696" y="1124744"/>
            <a:ext cx="13011150" cy="73152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80728"/>
          </a:xfrm>
        </p:spPr>
        <p:txBody>
          <a:bodyPr>
            <a:normAutofit/>
          </a:bodyPr>
          <a:lstStyle/>
          <a:p>
            <a:r>
              <a:rPr lang="ru-RU" sz="2400" dirty="0" smtClean="0"/>
              <a:t>Для роли Пользователей устанавливаем фон рабочего стола</a:t>
            </a:r>
            <a:endParaRPr lang="ru-RU" sz="2400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7410" name="Picture 2" descr="C:\Users\User\Desktop\Практическое задание по Active Directory\загрузка\рабочий стол Операторов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908720" y="980728"/>
            <a:ext cx="13011150" cy="73152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80728"/>
          </a:xfrm>
        </p:spPr>
        <p:txBody>
          <a:bodyPr>
            <a:normAutofit/>
          </a:bodyPr>
          <a:lstStyle/>
          <a:p>
            <a:endParaRPr lang="ru-RU" sz="2000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8434" name="Picture 2" descr="C:\Users\User\Desktop\Практическое задание по Active Directory\загрузка\рабочий стол Оператора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836712" y="-243408"/>
            <a:ext cx="13011150" cy="73152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80728"/>
          </a:xfrm>
        </p:spPr>
        <p:txBody>
          <a:bodyPr>
            <a:normAutofit/>
          </a:bodyPr>
          <a:lstStyle/>
          <a:p>
            <a:r>
              <a:rPr lang="ru-RU" sz="2800" dirty="0" smtClean="0"/>
              <a:t>Запуск программы </a:t>
            </a:r>
            <a:r>
              <a:rPr lang="en-US" sz="2800" dirty="0" err="1" smtClean="0"/>
              <a:t>PowerShell</a:t>
            </a:r>
            <a:r>
              <a:rPr lang="ru-RU" sz="2800" dirty="0" smtClean="0"/>
              <a:t> </a:t>
            </a:r>
            <a:r>
              <a:rPr lang="ru-RU" sz="2800" dirty="0" smtClean="0"/>
              <a:t>при входе Операторов</a:t>
            </a:r>
            <a:endParaRPr lang="ru-RU" sz="2800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9458" name="Picture 2" descr="C:\Users\User\Desktop\Практическое задание по Active Directory\загрузка\запуск программ при входе Операторов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2556792" y="908720"/>
            <a:ext cx="13011151" cy="73152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80728"/>
          </a:xfrm>
        </p:spPr>
        <p:txBody>
          <a:bodyPr>
            <a:normAutofit/>
          </a:bodyPr>
          <a:lstStyle/>
          <a:p>
            <a:r>
              <a:rPr lang="ru-RU" sz="4000" dirty="0" smtClean="0"/>
              <a:t>Включение</a:t>
            </a:r>
            <a:r>
              <a:rPr lang="en-US" sz="4000" dirty="0" smtClean="0"/>
              <a:t> </a:t>
            </a:r>
            <a:r>
              <a:rPr lang="en-US" sz="4000" dirty="0" smtClean="0"/>
              <a:t>KDC </a:t>
            </a:r>
            <a:r>
              <a:rPr lang="en-US" sz="4000" dirty="0" smtClean="0"/>
              <a:t>Armoring</a:t>
            </a:r>
            <a:endParaRPr lang="ru-RU" sz="4000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20482" name="Picture 2" descr="C:\Users\User\Desktop\Практическое задание по Active Directory\загрузка\KDC Armoring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2196752" y="764704"/>
            <a:ext cx="13011151" cy="73152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000" dirty="0" smtClean="0"/>
              <a:t>Создаём подразделение </a:t>
            </a:r>
            <a:r>
              <a:rPr lang="en-US" sz="2000" dirty="0" err="1" smtClean="0"/>
              <a:t>taskAD</a:t>
            </a:r>
            <a:r>
              <a:rPr lang="en-US" sz="2000" dirty="0" smtClean="0"/>
              <a:t> b </a:t>
            </a:r>
            <a:r>
              <a:rPr lang="ru-RU" sz="2000" dirty="0" smtClean="0"/>
              <a:t>создадим в нём два подразделения: Операторы и Пользователи. И создадим в них по 2шт. Каждого: Оператора и Пользователя</a:t>
            </a:r>
            <a:endParaRPr lang="ru-RU" sz="2000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2050" name="Picture 2" descr="C:\Users\User\Desktop\Практическое задание по Active Directory\загрузка\создаём пользователей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2052736" y="1340768"/>
            <a:ext cx="13011150" cy="73152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80728"/>
          </a:xfrm>
        </p:spPr>
        <p:txBody>
          <a:bodyPr>
            <a:normAutofit fontScale="90000"/>
          </a:bodyPr>
          <a:lstStyle/>
          <a:p>
            <a:r>
              <a:rPr lang="ru-RU" sz="2000" dirty="0" smtClean="0"/>
              <a:t>Теперь проверяем настройки ролей, подключаясь к удалённому рабочему столу к </a:t>
            </a:r>
            <a:r>
              <a:rPr lang="ru-RU" sz="2000" dirty="0" err="1" smtClean="0"/>
              <a:t>Опереторам</a:t>
            </a:r>
            <a:r>
              <a:rPr lang="ru-RU" sz="2000" dirty="0" smtClean="0"/>
              <a:t> (</a:t>
            </a:r>
            <a:r>
              <a:rPr lang="en-US" sz="2000" dirty="0" smtClean="0"/>
              <a:t>IP</a:t>
            </a:r>
            <a:r>
              <a:rPr lang="ru-RU" sz="2000" dirty="0" smtClean="0"/>
              <a:t>-адрес берём со </a:t>
            </a:r>
            <a:r>
              <a:rPr lang="ru-RU" sz="2000" dirty="0" err="1" smtClean="0"/>
              <a:t>скриншота</a:t>
            </a:r>
            <a:r>
              <a:rPr lang="ru-RU" sz="2000" dirty="0" smtClean="0"/>
              <a:t> №1, когда делали домен)</a:t>
            </a:r>
            <a:endParaRPr lang="ru-RU" sz="2000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21506" name="Picture 2" descr="C:\Users\User\Desktop\Практическое задание по Active Directory\загрузка\удалённое подключение к Операторам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2340768" y="836712"/>
            <a:ext cx="13011150" cy="73152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80728"/>
          </a:xfrm>
        </p:spPr>
        <p:txBody>
          <a:bodyPr>
            <a:normAutofit/>
          </a:bodyPr>
          <a:lstStyle/>
          <a:p>
            <a:r>
              <a:rPr lang="ru-RU" sz="2000" dirty="0" smtClean="0"/>
              <a:t>Как видно на </a:t>
            </a:r>
            <a:r>
              <a:rPr lang="ru-RU" sz="2000" dirty="0" err="1" smtClean="0"/>
              <a:t>скриншоте</a:t>
            </a:r>
            <a:r>
              <a:rPr lang="ru-RU" sz="2000" dirty="0" smtClean="0"/>
              <a:t>, при входе Оператора, открывается Диспетчер серверов и </a:t>
            </a:r>
            <a:r>
              <a:rPr lang="en-US" sz="2000" dirty="0" err="1" smtClean="0"/>
              <a:t>PowerShell</a:t>
            </a:r>
            <a:endParaRPr lang="ru-RU" sz="2000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22530" name="Picture 2" descr="C:\Users\User\Desktop\Практическое задание по Active Directory\загрузка\рабочий стол Операторов_подключение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2124744" y="980728"/>
            <a:ext cx="13011150" cy="73152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80728"/>
          </a:xfrm>
        </p:spPr>
        <p:txBody>
          <a:bodyPr>
            <a:normAutofit fontScale="90000"/>
          </a:bodyPr>
          <a:lstStyle/>
          <a:p>
            <a:r>
              <a:rPr lang="ru-RU" sz="2000" dirty="0" smtClean="0"/>
              <a:t>Теперь проверяем настройки ролей, подключаясь к удалённому рабочему столу к </a:t>
            </a:r>
            <a:r>
              <a:rPr lang="ru-RU" sz="2000" dirty="0" smtClean="0"/>
              <a:t>Пользователям </a:t>
            </a:r>
            <a:r>
              <a:rPr lang="ru-RU" sz="2000" dirty="0" smtClean="0"/>
              <a:t>(</a:t>
            </a:r>
            <a:r>
              <a:rPr lang="en-US" sz="2000" dirty="0" smtClean="0"/>
              <a:t>IP</a:t>
            </a:r>
            <a:r>
              <a:rPr lang="ru-RU" sz="2000" dirty="0" smtClean="0"/>
              <a:t>-адрес берём со </a:t>
            </a:r>
            <a:r>
              <a:rPr lang="ru-RU" sz="2000" dirty="0" err="1" smtClean="0"/>
              <a:t>скриншота</a:t>
            </a:r>
            <a:r>
              <a:rPr lang="ru-RU" sz="2000" dirty="0" smtClean="0"/>
              <a:t> №1, когда делали домен)</a:t>
            </a:r>
            <a:endParaRPr lang="ru-RU" sz="2000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23554" name="Picture 2" descr="C:\Users\User\Desktop\Практическое задание по Active Directory\загрузка\удалённое подключение к Пользователям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548680" y="1052736"/>
            <a:ext cx="13011150" cy="73152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80728"/>
          </a:xfrm>
        </p:spPr>
        <p:txBody>
          <a:bodyPr>
            <a:normAutofit/>
          </a:bodyPr>
          <a:lstStyle/>
          <a:p>
            <a:r>
              <a:rPr lang="ru-RU" sz="2800" dirty="0" err="1" smtClean="0"/>
              <a:t>скриншот</a:t>
            </a:r>
            <a:r>
              <a:rPr lang="ru-RU" sz="2800" dirty="0" smtClean="0"/>
              <a:t> предупреждения после попытки «пользователя» запустить </a:t>
            </a:r>
            <a:r>
              <a:rPr lang="ru-RU" sz="2800" dirty="0" err="1" smtClean="0"/>
              <a:t>regedit</a:t>
            </a:r>
            <a:endParaRPr lang="ru-RU" sz="2800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24578" name="Picture 2" descr="C:\Users\User\Desktop\Практическое задание по Active Directory\загрузка\рабочий стол Пользователей_подключение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2052736" y="1124744"/>
            <a:ext cx="13011150" cy="73152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80728"/>
          </a:xfrm>
        </p:spPr>
        <p:txBody>
          <a:bodyPr>
            <a:normAutofit/>
          </a:bodyPr>
          <a:lstStyle/>
          <a:p>
            <a:r>
              <a:rPr lang="ru-RU" sz="2000" dirty="0" smtClean="0"/>
              <a:t>вывод команды , сохранение созданных политик в текстовый вид</a:t>
            </a:r>
            <a:endParaRPr lang="ru-RU" sz="2000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25602" name="Picture 2" descr="C:\Users\User\Desktop\Практическое задание по Active Directory\загрузка\вывод команды , сохранение созданных политик в текстовый вид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2052736" y="908720"/>
            <a:ext cx="13011150" cy="73152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80728"/>
          </a:xfrm>
        </p:spPr>
        <p:txBody>
          <a:bodyPr>
            <a:normAutofit/>
          </a:bodyPr>
          <a:lstStyle/>
          <a:p>
            <a:r>
              <a:rPr lang="ru-RU" sz="3200" b="1" dirty="0" smtClean="0"/>
              <a:t>Приложения: </a:t>
            </a:r>
            <a:endParaRPr lang="ru-RU" sz="3200" b="1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sz="2400" dirty="0" smtClean="0"/>
              <a:t>Архив всех используемых </a:t>
            </a:r>
            <a:r>
              <a:rPr lang="ru-RU" sz="2400" dirty="0" err="1" smtClean="0"/>
              <a:t>скриншотов</a:t>
            </a:r>
            <a:r>
              <a:rPr lang="ru-RU" sz="2400" dirty="0" smtClean="0"/>
              <a:t> </a:t>
            </a:r>
            <a:r>
              <a:rPr lang="ru-RU" sz="2400" dirty="0" smtClean="0"/>
              <a:t>- </a:t>
            </a:r>
            <a:r>
              <a:rPr lang="ru-RU" sz="2400" dirty="0" err="1" smtClean="0"/>
              <a:t>скриншоты</a:t>
            </a:r>
            <a:r>
              <a:rPr lang="ru-RU" sz="2400" dirty="0" smtClean="0"/>
              <a:t>.</a:t>
            </a:r>
            <a:r>
              <a:rPr lang="en-US" sz="2400" dirty="0" err="1" smtClean="0"/>
              <a:t>rar</a:t>
            </a:r>
            <a:endParaRPr lang="ru-RU" sz="2400" dirty="0" smtClean="0"/>
          </a:p>
          <a:p>
            <a:r>
              <a:rPr lang="ru-RU" sz="2400" dirty="0" smtClean="0"/>
              <a:t>Рисунок рабочего стола Операторов - </a:t>
            </a:r>
            <a:r>
              <a:rPr lang="en-US" sz="2400" dirty="0" smtClean="0"/>
              <a:t>fura.jpg</a:t>
            </a:r>
          </a:p>
          <a:p>
            <a:r>
              <a:rPr lang="ru-RU" sz="2400" dirty="0" smtClean="0"/>
              <a:t>Рисунок рабочего стола </a:t>
            </a:r>
            <a:r>
              <a:rPr lang="ru-RU" sz="2400" dirty="0" smtClean="0"/>
              <a:t>Пользователей - </a:t>
            </a:r>
            <a:r>
              <a:rPr lang="en-US" sz="2400" dirty="0" smtClean="0"/>
              <a:t>user.jpg</a:t>
            </a:r>
            <a:endParaRPr lang="ru-RU" sz="2400" dirty="0" smtClean="0"/>
          </a:p>
          <a:p>
            <a:r>
              <a:rPr lang="en-US" sz="2400" dirty="0" smtClean="0"/>
              <a:t>result_computer.txt</a:t>
            </a:r>
            <a:endParaRPr lang="ru-RU" sz="2400" dirty="0" smtClean="0"/>
          </a:p>
          <a:p>
            <a:r>
              <a:rPr lang="en-US" sz="2400" dirty="0" smtClean="0"/>
              <a:t>result_user.txt</a:t>
            </a:r>
            <a:endParaRPr lang="ru-RU" sz="2400" dirty="0" smtClean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ru-RU" sz="2000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074" name="Picture 2" descr="C:\Users\User\Desktop\Практическое задание по Active Directory\загрузка\создаём подразделение taskAD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2598738" y="-387350"/>
            <a:ext cx="13011151" cy="73152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098" name="Picture 2" descr="C:\Users\User\Desktop\Практическое задание по Active Directory\загрузка\создаём Орераторов и Пользователей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2293938" y="166688"/>
            <a:ext cx="13011151" cy="73152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417638"/>
          </a:xfrm>
        </p:spPr>
        <p:txBody>
          <a:bodyPr>
            <a:normAutofit/>
          </a:bodyPr>
          <a:lstStyle/>
          <a:p>
            <a:r>
              <a:rPr lang="ru-RU" sz="4000" dirty="0" smtClean="0"/>
              <a:t>Заходим в Групповую Политику</a:t>
            </a:r>
            <a:endParaRPr lang="ru-RU" sz="4000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122" name="Picture 2" descr="C:\Users\User\Desktop\Практическое задание по Active Directory\загрузка\заходим в ГП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2196752" y="1124744"/>
            <a:ext cx="13011150" cy="73152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417638"/>
          </a:xfrm>
        </p:spPr>
        <p:txBody>
          <a:bodyPr>
            <a:normAutofit/>
          </a:bodyPr>
          <a:lstStyle/>
          <a:p>
            <a:r>
              <a:rPr lang="ru-RU" sz="2000" dirty="0" smtClean="0"/>
              <a:t>Создаём Групповые политики для каждого созданного подразделения</a:t>
            </a:r>
            <a:endParaRPr lang="ru-RU" sz="2000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6146" name="Picture 2" descr="C:\Users\User\Desktop\Практическое задание по Active Directory\загрузка\создаём политики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2556792" y="1196752"/>
            <a:ext cx="13011150" cy="73152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sz="2000" dirty="0" smtClean="0"/>
              <a:t>В общей Групповой </a:t>
            </a:r>
            <a:r>
              <a:rPr lang="en-US" sz="2000" dirty="0" smtClean="0"/>
              <a:t>(GPO) </a:t>
            </a:r>
            <a:r>
              <a:rPr lang="ru-RU" sz="2000" dirty="0" smtClean="0"/>
              <a:t>политике мы будем создавать общие правила, например сложность пароля. Политики будут различаться по правам между Пользователями и Администраторами, поэтому в каждом подразделении создадим свои (</a:t>
            </a:r>
            <a:r>
              <a:rPr lang="en-US" sz="2000" dirty="0" smtClean="0"/>
              <a:t>GPO-Operators , </a:t>
            </a:r>
            <a:r>
              <a:rPr lang="en-US" sz="2000" dirty="0" err="1" smtClean="0"/>
              <a:t>GPO_Users</a:t>
            </a:r>
            <a:r>
              <a:rPr lang="en-US" sz="2000" dirty="0" smtClean="0"/>
              <a:t>)</a:t>
            </a:r>
            <a:endParaRPr lang="ru-RU" sz="2000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7170" name="Picture 2" descr="C:\Users\User\Desktop\Практическое задание по Active Directory\загрузка\создаём 3 политики 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2412776" y="1628800"/>
            <a:ext cx="13011150" cy="731520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052736"/>
          </a:xfrm>
        </p:spPr>
        <p:txBody>
          <a:bodyPr>
            <a:noAutofit/>
          </a:bodyPr>
          <a:lstStyle/>
          <a:p>
            <a:r>
              <a:rPr lang="ru-RU" sz="3600" dirty="0" smtClean="0"/>
              <a:t>По заданию делаем политику сложности паролей для всёх ролей</a:t>
            </a:r>
            <a:endParaRPr lang="ru-RU" sz="3600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8194" name="Picture 2" descr="C:\Users\User\Desktop\Практическое задание по Active Directory\загрузка\сложность пароля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404664" y="1340768"/>
            <a:ext cx="13011150" cy="73152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ru-RU" sz="2000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9218" name="Picture 2" descr="C:\Users\User\Desktop\Практическое задание по Active Directory\загрузка\сложность пароля_длина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2124744" y="548680"/>
            <a:ext cx="13011150" cy="73152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94</TotalTime>
  <Words>225</Words>
  <Application>Microsoft Office PowerPoint</Application>
  <PresentationFormat>Экран (4:3)</PresentationFormat>
  <Paragraphs>23</Paragraphs>
  <Slides>25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25</vt:i4>
      </vt:variant>
    </vt:vector>
  </HeadingPairs>
  <TitlesOfParts>
    <vt:vector size="26" baseType="lpstr">
      <vt:lpstr>Тема Office</vt:lpstr>
      <vt:lpstr>Создаём домен с названием butepp.ru</vt:lpstr>
      <vt:lpstr>Создаём подразделение taskAD b создадим в нём два подразделения: Операторы и Пользователи. И создадим в них по 2шт. Каждого: Оператора и Пользователя</vt:lpstr>
      <vt:lpstr>Слайд 3</vt:lpstr>
      <vt:lpstr>Слайд 4</vt:lpstr>
      <vt:lpstr>Заходим в Групповую Политику</vt:lpstr>
      <vt:lpstr>Создаём Групповые политики для каждого созданного подразделения</vt:lpstr>
      <vt:lpstr>В общей Групповой (GPO) политике мы будем создавать общие правила, например сложность пароля. Политики будут различаться по правам между Пользователями и Администраторами, поэтому в каждом подразделении создадим свои (GPO-Operators , GPO_Users)</vt:lpstr>
      <vt:lpstr>По заданию делаем политику сложности паролей для всёх ролей</vt:lpstr>
      <vt:lpstr>Слайд 9</vt:lpstr>
      <vt:lpstr>Слайд 10</vt:lpstr>
      <vt:lpstr>Слайд 11</vt:lpstr>
      <vt:lpstr>Для роли Пользователей устанавливаем фон рабочего стола</vt:lpstr>
      <vt:lpstr>Слайд 13</vt:lpstr>
      <vt:lpstr>Отключение возможности смены пароля</vt:lpstr>
      <vt:lpstr>Запрет на редактирование реестра Windows</vt:lpstr>
      <vt:lpstr>Для роли Пользователей устанавливаем фон рабочего стола</vt:lpstr>
      <vt:lpstr>Слайд 17</vt:lpstr>
      <vt:lpstr>Запуск программы PowerShell при входе Операторов</vt:lpstr>
      <vt:lpstr>Включение KDC Armoring</vt:lpstr>
      <vt:lpstr>Теперь проверяем настройки ролей, подключаясь к удалённому рабочему столу к Опереторам (IP-адрес берём со скриншота №1, когда делали домен)</vt:lpstr>
      <vt:lpstr>Как видно на скриншоте, при входе Оператора, открывается Диспетчер серверов и PowerShell</vt:lpstr>
      <vt:lpstr>Теперь проверяем настройки ролей, подключаясь к удалённому рабочему столу к Пользователям (IP-адрес берём со скриншота №1, когда делали домен)</vt:lpstr>
      <vt:lpstr>скриншот предупреждения после попытки «пользователя» запустить regedit</vt:lpstr>
      <vt:lpstr>вывод команды , сохранение созданных политик в текстовый вид</vt:lpstr>
      <vt:lpstr>Приложения: 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Слайд 1</dc:title>
  <dc:creator>Пользователь</dc:creator>
  <cp:lastModifiedBy>Пользователь</cp:lastModifiedBy>
  <cp:revision>8</cp:revision>
  <dcterms:created xsi:type="dcterms:W3CDTF">2023-07-29T07:19:55Z</dcterms:created>
  <dcterms:modified xsi:type="dcterms:W3CDTF">2023-07-29T09:05:51Z</dcterms:modified>
</cp:coreProperties>
</file>